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57" r:id="rId5"/>
    <p:sldId id="262" r:id="rId6"/>
    <p:sldId id="264" r:id="rId7"/>
    <p:sldId id="258" r:id="rId8"/>
    <p:sldId id="260" r:id="rId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63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11D8-3234-475D-AA2A-21CD484F821E}" type="datetimeFigureOut">
              <a:rPr lang="lv-LV" smtClean="0"/>
              <a:t>2014.05.21.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E84DC-22BD-4505-8CDD-5C050E3EE9BA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lv-LV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Anthem of Latvia</a:t>
            </a:r>
            <a:endParaRPr lang="lv-LV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500042"/>
            <a:ext cx="3986218" cy="3781436"/>
          </a:xfrm>
        </p:spPr>
        <p:txBody>
          <a:bodyPr>
            <a:normAutofit fontScale="62500" lnSpcReduction="20000"/>
          </a:bodyPr>
          <a:lstStyle/>
          <a:p>
            <a:r>
              <a:rPr lang="lv-LV" sz="3800" b="1" dirty="0">
                <a:solidFill>
                  <a:srgbClr val="002060"/>
                </a:solidFill>
              </a:rPr>
              <a:t>Dievs, svētī Latviju,</a:t>
            </a:r>
          </a:p>
          <a:p>
            <a:r>
              <a:rPr lang="lv-LV" sz="3800" b="1" dirty="0">
                <a:solidFill>
                  <a:srgbClr val="002060"/>
                </a:solidFill>
              </a:rPr>
              <a:t>Mūs' dārgo tēviju,</a:t>
            </a:r>
          </a:p>
          <a:p>
            <a:r>
              <a:rPr lang="lv-LV" sz="3800" b="1" dirty="0">
                <a:solidFill>
                  <a:srgbClr val="002060"/>
                </a:solidFill>
              </a:rPr>
              <a:t>Svētī jel Latviju,</a:t>
            </a:r>
          </a:p>
          <a:p>
            <a:r>
              <a:rPr lang="lv-LV" sz="3800" b="1" dirty="0">
                <a:solidFill>
                  <a:srgbClr val="002060"/>
                </a:solidFill>
              </a:rPr>
              <a:t>Ak, svētī jel to! (repeat)</a:t>
            </a:r>
          </a:p>
          <a:p>
            <a:r>
              <a:rPr lang="lv-LV" sz="3800" b="1" dirty="0">
                <a:solidFill>
                  <a:srgbClr val="002060"/>
                </a:solidFill>
              </a:rPr>
              <a:t> </a:t>
            </a:r>
          </a:p>
          <a:p>
            <a:r>
              <a:rPr lang="lv-LV" sz="3800" b="1" dirty="0">
                <a:solidFill>
                  <a:srgbClr val="002060"/>
                </a:solidFill>
              </a:rPr>
              <a:t>Kur latvju meitas zied,</a:t>
            </a:r>
          </a:p>
          <a:p>
            <a:r>
              <a:rPr lang="lv-LV" sz="3800" b="1" dirty="0">
                <a:solidFill>
                  <a:srgbClr val="002060"/>
                </a:solidFill>
              </a:rPr>
              <a:t>Kur latvju dēli dzied,</a:t>
            </a:r>
          </a:p>
          <a:p>
            <a:r>
              <a:rPr lang="lv-LV" sz="3800" b="1" dirty="0">
                <a:solidFill>
                  <a:srgbClr val="002060"/>
                </a:solidFill>
              </a:rPr>
              <a:t>Laid mums tur laimē diet,</a:t>
            </a:r>
          </a:p>
          <a:p>
            <a:r>
              <a:rPr lang="lv-LV" sz="3800" b="1" dirty="0">
                <a:solidFill>
                  <a:srgbClr val="002060"/>
                </a:solidFill>
              </a:rPr>
              <a:t>Mūs' Latvijā! (repeat)</a:t>
            </a:r>
            <a:r>
              <a:rPr lang="lv-LV" b="1" dirty="0">
                <a:solidFill>
                  <a:srgbClr val="002060"/>
                </a:solidFill>
              </a:rPr>
              <a:t>	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lv-LV" b="1" dirty="0">
              <a:solidFill>
                <a:srgbClr val="00206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00562" y="1714488"/>
            <a:ext cx="3986218" cy="3781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lv-LV" sz="2800" b="1" dirty="0" smtClean="0">
                <a:solidFill>
                  <a:srgbClr val="002060"/>
                </a:solidFill>
              </a:rPr>
              <a:t>God bless Latvia,</a:t>
            </a:r>
          </a:p>
          <a:p>
            <a:r>
              <a:rPr lang="lv-LV" sz="2800" b="1" dirty="0" smtClean="0">
                <a:solidFill>
                  <a:srgbClr val="002060"/>
                </a:solidFill>
              </a:rPr>
              <a:t>Our beloved fatherland.</a:t>
            </a:r>
          </a:p>
          <a:p>
            <a:r>
              <a:rPr lang="lv-LV" sz="2800" b="1" dirty="0" smtClean="0">
                <a:solidFill>
                  <a:srgbClr val="002060"/>
                </a:solidFill>
              </a:rPr>
              <a:t>Bless Latvia,</a:t>
            </a:r>
          </a:p>
          <a:p>
            <a:r>
              <a:rPr lang="lv-LV" sz="2800" b="1" dirty="0" smtClean="0">
                <a:solidFill>
                  <a:srgbClr val="002060"/>
                </a:solidFill>
              </a:rPr>
              <a:t>Oh bless it, we beseech thee! (repeat)</a:t>
            </a:r>
          </a:p>
          <a:p>
            <a:r>
              <a:rPr lang="lv-LV" sz="28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lv-LV" sz="2800" b="1" dirty="0" smtClean="0">
                <a:solidFill>
                  <a:srgbClr val="002060"/>
                </a:solidFill>
              </a:rPr>
              <a:t>Where Latvian daughters bloom,</a:t>
            </a:r>
          </a:p>
          <a:p>
            <a:r>
              <a:rPr lang="lv-LV" sz="2800" b="1" dirty="0" smtClean="0">
                <a:solidFill>
                  <a:srgbClr val="002060"/>
                </a:solidFill>
              </a:rPr>
              <a:t>Where Latvian sons sing,</a:t>
            </a:r>
          </a:p>
          <a:p>
            <a:r>
              <a:rPr lang="lv-LV" sz="2800" b="1" dirty="0" smtClean="0">
                <a:solidFill>
                  <a:srgbClr val="002060"/>
                </a:solidFill>
              </a:rPr>
              <a:t>Let us dance happily there,</a:t>
            </a:r>
          </a:p>
          <a:p>
            <a:r>
              <a:rPr lang="lv-LV" sz="2800" b="1" dirty="0" smtClean="0">
                <a:solidFill>
                  <a:srgbClr val="002060"/>
                </a:solidFill>
              </a:rPr>
              <a:t>In our Latvia! (repeat)</a:t>
            </a:r>
          </a:p>
          <a:p>
            <a:endParaRPr lang="lv-LV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9218" name="Picture 2" descr="C:\Users\Skolnieks\Desktop\059m-434058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3249" y="1600200"/>
            <a:ext cx="653750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kolnieks\Desktop\Bauman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0"/>
            <a:ext cx="3171825" cy="4762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4" y="928670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author of music and lyrics of the Latvian Anthem.</a:t>
            </a:r>
          </a:p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name is Karlis Baumanis.</a:t>
            </a:r>
          </a:p>
          <a:p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was born in Limbazhi in the north of Latvia.</a:t>
            </a:r>
            <a:endParaRPr lang="lv-LV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kolnieks\Desktop\Baumanu_Karl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813071" cy="32975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44824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anthem of Latvia is very short, but very nice.</a:t>
            </a:r>
          </a:p>
          <a:p>
            <a:r>
              <a:rPr lang="lv-L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lyrics sound as a pray.</a:t>
            </a:r>
            <a:endParaRPr lang="lv-LV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kolnieks\Desktop\dziesmu_un_deju_svetki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2656"/>
            <a:ext cx="6289943" cy="36575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22108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sing the anthem at the main state holidays, on the first and the last school days</a:t>
            </a:r>
            <a:r>
              <a:rPr lang="lv-LV" dirty="0" smtClean="0"/>
              <a:t>.</a:t>
            </a:r>
            <a:endParaRPr lang="lv-LV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kolnieks\Desktop\_origin_Latvijas-fani-pas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2656"/>
            <a:ext cx="3940034" cy="258583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735403" cy="258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64502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fans sing the anthem together with our sportsmen.</a:t>
            </a:r>
            <a:endParaRPr lang="lv-LV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kolnieks\Desktop\20091122232629__mg_35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4664"/>
            <a:ext cx="4620731" cy="30785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93305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18th of November, the Day of Independence, all people of Latvia sing the anthem the same time all over the country.</a:t>
            </a:r>
            <a:endParaRPr lang="lv-L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152</Words>
  <Application>Microsoft Office PowerPoint</Application>
  <PresentationFormat>Předvádění na obrazovce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Office Theme</vt:lpstr>
      <vt:lpstr>Anthem of Latvia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Skolnieks</dc:creator>
  <cp:lastModifiedBy>kunzyv</cp:lastModifiedBy>
  <cp:revision>6</cp:revision>
  <dcterms:created xsi:type="dcterms:W3CDTF">2014-05-13T06:00:53Z</dcterms:created>
  <dcterms:modified xsi:type="dcterms:W3CDTF">2014-05-21T04:31:30Z</dcterms:modified>
</cp:coreProperties>
</file>