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36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10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11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6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03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9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8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45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51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3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4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58EA-F8F6-4366-B641-6089E4F57577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FA77-0EA1-44C7-8EB6-15154BC5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70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1062" y="8112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800" dirty="0" smtClean="0"/>
              <a:t>EUROPIEN DAY 	</a:t>
            </a:r>
          </a:p>
          <a:p>
            <a:pPr marL="0" indent="0">
              <a:buNone/>
            </a:pPr>
            <a:endParaRPr lang="cs-CZ" sz="8800" dirty="0" smtClean="0"/>
          </a:p>
          <a:p>
            <a:pPr marL="0" indent="0">
              <a:buNone/>
            </a:pPr>
            <a:r>
              <a:rPr lang="cs-CZ" sz="8800" dirty="0" smtClean="0"/>
              <a:t>			OF LANGUAGES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14754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380999"/>
            <a:ext cx="2286000" cy="1828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1" y="3952874"/>
            <a:ext cx="2619375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8" y="311942"/>
            <a:ext cx="2733675" cy="1666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041" y="3952874"/>
            <a:ext cx="3028948" cy="15144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075" y="2209799"/>
            <a:ext cx="2619375" cy="17430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956" y="1539478"/>
            <a:ext cx="2762250" cy="16573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685" y="441483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77" y="771527"/>
            <a:ext cx="3557585" cy="23717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9" y="3743325"/>
            <a:ext cx="3657600" cy="2743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71463"/>
            <a:ext cx="3829049" cy="28717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8" y="3371850"/>
            <a:ext cx="3948112" cy="2961084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917" y="908381"/>
            <a:ext cx="3821507" cy="2547671"/>
          </a:xfrm>
        </p:spPr>
      </p:pic>
    </p:spTree>
    <p:extLst>
      <p:ext uri="{BB962C8B-B14F-4D97-AF65-F5344CB8AC3E}">
        <p14:creationId xmlns:p14="http://schemas.microsoft.com/office/powerpoint/2010/main" val="11150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574675"/>
            <a:ext cx="4271963" cy="28479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803650"/>
            <a:ext cx="4414838" cy="2943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1" y="3748087"/>
            <a:ext cx="4581525" cy="305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43563" y="428624"/>
            <a:ext cx="4710112" cy="3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208212"/>
            <a:ext cx="4158853" cy="277256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54793"/>
            <a:ext cx="4081462" cy="27209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5" y="3994150"/>
            <a:ext cx="3895725" cy="25971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254793"/>
            <a:ext cx="3538535" cy="23590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61" y="4298950"/>
            <a:ext cx="2981325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0" y="298449"/>
            <a:ext cx="4229100" cy="2819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4" y="174624"/>
            <a:ext cx="4600575" cy="30670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20" y="3732211"/>
            <a:ext cx="4350541" cy="29003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5" y="3517899"/>
            <a:ext cx="4467223" cy="29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0" y="2865832"/>
            <a:ext cx="4004075" cy="266938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34" y="100409"/>
            <a:ext cx="4156472" cy="27709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1" y="4035024"/>
            <a:ext cx="3919538" cy="26130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0" y="100409"/>
            <a:ext cx="3868937" cy="25792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58" y="2865832"/>
            <a:ext cx="4681835" cy="31212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4" y="602060"/>
            <a:ext cx="3538536" cy="26539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4" y="3622275"/>
            <a:ext cx="4538662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Vlastní</PresentationFormat>
  <Paragraphs>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Cholevová</dc:creator>
  <cp:lastModifiedBy>Miroslav</cp:lastModifiedBy>
  <cp:revision>7</cp:revision>
  <dcterms:created xsi:type="dcterms:W3CDTF">2014-11-30T19:31:56Z</dcterms:created>
  <dcterms:modified xsi:type="dcterms:W3CDTF">2014-12-01T19:30:21Z</dcterms:modified>
</cp:coreProperties>
</file>